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editarea stilului de subtitlu al coordonatorului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97F-79B4-4F6A-8FC1-B744B4B2011B}" type="datetimeFigureOut">
              <a:rPr lang="ro-RO" smtClean="0"/>
              <a:t>10.04.2023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46-2F88-41E1-92C6-49CE924BF61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97F-79B4-4F6A-8FC1-B744B4B2011B}" type="datetimeFigureOut">
              <a:rPr lang="ro-RO" smtClean="0"/>
              <a:t>10.04.2023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46-2F88-41E1-92C6-49CE924BF61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97F-79B4-4F6A-8FC1-B744B4B2011B}" type="datetimeFigureOut">
              <a:rPr lang="ro-RO" smtClean="0"/>
              <a:t>10.04.2023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46-2F88-41E1-92C6-49CE924BF61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97F-79B4-4F6A-8FC1-B744B4B2011B}" type="datetimeFigureOut">
              <a:rPr lang="ro-RO" smtClean="0"/>
              <a:t>10.04.2023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46-2F88-41E1-92C6-49CE924BF61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97F-79B4-4F6A-8FC1-B744B4B2011B}" type="datetimeFigureOut">
              <a:rPr lang="ro-RO" smtClean="0"/>
              <a:t>10.04.2023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46-2F88-41E1-92C6-49CE924BF61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97F-79B4-4F6A-8FC1-B744B4B2011B}" type="datetimeFigureOut">
              <a:rPr lang="ro-RO" smtClean="0"/>
              <a:t>10.04.2023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46-2F88-41E1-92C6-49CE924BF61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97F-79B4-4F6A-8FC1-B744B4B2011B}" type="datetimeFigureOut">
              <a:rPr lang="ro-RO" smtClean="0"/>
              <a:t>10.04.2023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46-2F88-41E1-92C6-49CE924BF61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97F-79B4-4F6A-8FC1-B744B4B2011B}" type="datetimeFigureOut">
              <a:rPr lang="ro-RO" smtClean="0"/>
              <a:t>10.04.2023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46-2F88-41E1-92C6-49CE924BF61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97F-79B4-4F6A-8FC1-B744B4B2011B}" type="datetimeFigureOut">
              <a:rPr lang="ro-RO" smtClean="0"/>
              <a:t>10.04.2023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46-2F88-41E1-92C6-49CE924BF61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97F-79B4-4F6A-8FC1-B744B4B2011B}" type="datetimeFigureOut">
              <a:rPr lang="ro-RO" smtClean="0"/>
              <a:t>10.04.2023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46-2F88-41E1-92C6-49CE924BF61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97F-79B4-4F6A-8FC1-B744B4B2011B}" type="datetimeFigureOut">
              <a:rPr lang="ro-RO" smtClean="0"/>
              <a:t>10.04.2023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46-2F88-41E1-92C6-49CE924BF61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9A97F-79B4-4F6A-8FC1-B744B4B2011B}" type="datetimeFigureOut">
              <a:rPr lang="ro-RO" smtClean="0"/>
              <a:t>10.04.2023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98D46-2F88-41E1-92C6-49CE924BF612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o-RO" dirty="0"/>
              <a:t>Proiect finanțat de Comisia Europeană prin programul Erasmus+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2571736" y="5857892"/>
            <a:ext cx="6400800" cy="614370"/>
          </a:xfrm>
        </p:spPr>
        <p:txBody>
          <a:bodyPr/>
          <a:lstStyle/>
          <a:p>
            <a:r>
              <a:rPr lang="ro-RO" dirty="0"/>
              <a:t>2021-1-RO01-KA121-VET-</a:t>
            </a:r>
            <a:r>
              <a:rPr lang="ro-RO" dirty="0">
                <a:solidFill>
                  <a:srgbClr val="0070C0"/>
                </a:solidFill>
              </a:rPr>
              <a:t>000011688</a:t>
            </a:r>
          </a:p>
        </p:txBody>
      </p:sp>
      <p:sp>
        <p:nvSpPr>
          <p:cNvPr id="1026" name="AutoShape 2" descr="https://apis.mail.yahoo.com/ws/v3/mailboxes/@.id==VjN-jNk_8F5R7Z144pxkAIXu7GZnxrrzSRsfFJKTRW20mUEzr7rMc6Pu_frhizG9gyTa_tmbZU_QP6bd5QzJLzvu9w/messages/@.id==AFAn4psVdFZmZDM4cwlHABoxsKA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027" name="Picture 3" descr="C:\Users\Lenovo_60\Desktop\ppt_Malaga\erasm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767442" cy="1080000"/>
          </a:xfrm>
          <a:prstGeom prst="rect">
            <a:avLst/>
          </a:prstGeom>
          <a:noFill/>
        </p:spPr>
      </p:pic>
      <p:pic>
        <p:nvPicPr>
          <p:cNvPr id="1028" name="Picture 4" descr="C:\Users\Lenovo_60\Desktop\ppt_Malaga\liceul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14290"/>
            <a:ext cx="1889999" cy="1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Jobshadowing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4291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o-RO" sz="1800" dirty="0"/>
              <a:t>25.05.2022 – 30.05.2022</a:t>
            </a:r>
          </a:p>
        </p:txBody>
      </p:sp>
      <p:sp>
        <p:nvSpPr>
          <p:cNvPr id="4" name="Săgeată curbată la stânga 3"/>
          <p:cNvSpPr/>
          <p:nvPr/>
        </p:nvSpPr>
        <p:spPr>
          <a:xfrm>
            <a:off x="5786446" y="2428868"/>
            <a:ext cx="1500198" cy="335758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785786" y="2214554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Marian Radu-Mic</a:t>
            </a:r>
          </a:p>
          <a:p>
            <a:r>
              <a:rPr lang="ro-RO" b="1" dirty="0"/>
              <a:t>Liceul Tehnologic de Transporturi Auto – Craiova </a:t>
            </a:r>
          </a:p>
        </p:txBody>
      </p:sp>
      <p:pic>
        <p:nvPicPr>
          <p:cNvPr id="4098" name="Picture 2" descr="C:\Users\Lenovo_60\Desktop\ppt_Malaga\HD-wallpaper-drapelul-romaniei-steagul-romaniei-rom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496"/>
            <a:ext cx="1014085" cy="720000"/>
          </a:xfrm>
          <a:prstGeom prst="rect">
            <a:avLst/>
          </a:prstGeom>
          <a:noFill/>
        </p:spPr>
      </p:pic>
      <p:sp>
        <p:nvSpPr>
          <p:cNvPr id="7" name="CasetăText 6"/>
          <p:cNvSpPr txBox="1"/>
          <p:nvPr/>
        </p:nvSpPr>
        <p:spPr>
          <a:xfrm>
            <a:off x="1071538" y="485776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/>
              <a:t>Microbit</a:t>
            </a:r>
            <a:r>
              <a:rPr lang="es-AR" b="1" dirty="0"/>
              <a:t> Servicio Técnico</a:t>
            </a:r>
            <a:r>
              <a:rPr lang="ro-RO" b="1" dirty="0"/>
              <a:t> - Malaga</a:t>
            </a:r>
            <a:endParaRPr lang="ro-RO" dirty="0"/>
          </a:p>
        </p:txBody>
      </p:sp>
      <p:pic>
        <p:nvPicPr>
          <p:cNvPr id="4099" name="Picture 3" descr="C:\Users\Lenovo_60\Desktop\ppt_Malaga\medium_harta-steag-span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286388"/>
            <a:ext cx="972973" cy="720000"/>
          </a:xfrm>
          <a:prstGeom prst="rect">
            <a:avLst/>
          </a:prstGeom>
          <a:noFill/>
        </p:spPr>
      </p:pic>
      <p:pic>
        <p:nvPicPr>
          <p:cNvPr id="9" name="Picture 3" descr="C:\Users\Lenovo_60\Desktop\ppt_Malaga\erasm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644084" y="3428618"/>
            <a:ext cx="2402450" cy="688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_60\Desktop\ppt_Malaga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840000" cy="2880000"/>
          </a:xfrm>
          <a:prstGeom prst="rect">
            <a:avLst/>
          </a:prstGeom>
          <a:noFill/>
        </p:spPr>
      </p:pic>
      <p:pic>
        <p:nvPicPr>
          <p:cNvPr id="5123" name="Picture 3" descr="C:\Users\Lenovo_60\Desktop\ppt_Malaga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3714776" cy="2786082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785926"/>
            <a:ext cx="4857784" cy="3996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b="1" dirty="0" err="1"/>
              <a:t>Understanding</a:t>
            </a:r>
            <a:r>
              <a:rPr lang="ro-RO" sz="2800" b="1" dirty="0"/>
              <a:t> </a:t>
            </a:r>
            <a:r>
              <a:rPr lang="ro-RO" sz="2800" b="1" dirty="0" err="1"/>
              <a:t>the</a:t>
            </a:r>
            <a:r>
              <a:rPr lang="ro-RO" sz="2800" b="1" dirty="0"/>
              <a:t> </a:t>
            </a:r>
            <a:r>
              <a:rPr lang="ro-RO" sz="2800" b="1" dirty="0" err="1"/>
              <a:t>particularities</a:t>
            </a:r>
            <a:r>
              <a:rPr lang="ro-RO" sz="2800" b="1" dirty="0"/>
              <a:t> of </a:t>
            </a:r>
            <a:r>
              <a:rPr lang="ro-RO" sz="2800" b="1" dirty="0" err="1"/>
              <a:t>the</a:t>
            </a:r>
            <a:r>
              <a:rPr lang="ro-RO" sz="2800" b="1" dirty="0"/>
              <a:t> </a:t>
            </a:r>
            <a:r>
              <a:rPr lang="ro-RO" sz="2800" b="1" dirty="0" err="1"/>
              <a:t>practical</a:t>
            </a:r>
            <a:r>
              <a:rPr lang="ro-RO" sz="2800" b="1" dirty="0"/>
              <a:t> training </a:t>
            </a:r>
            <a:r>
              <a:rPr lang="ro-RO" sz="2800" b="1" dirty="0" err="1"/>
              <a:t>activities</a:t>
            </a:r>
            <a:r>
              <a:rPr lang="ro-RO" sz="2800" b="1" dirty="0"/>
              <a:t> </a:t>
            </a:r>
            <a:r>
              <a:rPr lang="ro-RO" sz="2800" b="1" dirty="0" err="1"/>
              <a:t>carried</a:t>
            </a:r>
            <a:r>
              <a:rPr lang="ro-RO" sz="2800" b="1" dirty="0"/>
              <a:t> out at </a:t>
            </a:r>
            <a:r>
              <a:rPr lang="ro-RO" sz="2800" b="1" dirty="0" err="1"/>
              <a:t>the</a:t>
            </a:r>
            <a:r>
              <a:rPr lang="ro-RO" sz="2800" b="1" dirty="0"/>
              <a:t> economic agent</a:t>
            </a:r>
            <a:endParaRPr lang="ro-RO" sz="2800" dirty="0"/>
          </a:p>
        </p:txBody>
      </p:sp>
      <p:pic>
        <p:nvPicPr>
          <p:cNvPr id="6147" name="Picture 3" descr="C:\Users\Lenovo_60\Desktop\ppt_Malaga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548087" cy="4730783"/>
          </a:xfrm>
          <a:prstGeom prst="rect">
            <a:avLst/>
          </a:prstGeom>
          <a:noFill/>
        </p:spPr>
      </p:pic>
      <p:pic>
        <p:nvPicPr>
          <p:cNvPr id="6148" name="Picture 4" descr="C:\Users\Lenovo_60\Desktop\ppt_Malaga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428868"/>
            <a:ext cx="4364579" cy="3273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Training methods specific to practical training activities</a:t>
            </a:r>
            <a:endParaRPr lang="ro-RO" sz="2400" dirty="0"/>
          </a:p>
        </p:txBody>
      </p:sp>
      <p:pic>
        <p:nvPicPr>
          <p:cNvPr id="7170" name="Picture 2" descr="C:\Users\Lenovo_60\Desktop\ppt_Malaga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928802"/>
            <a:ext cx="2750344" cy="3667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1" name="Picture 3" descr="C:\Users\Lenovo_60\Desktop\ppt_Malaga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4004078" cy="5338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GB" sz="3600" b="1" dirty="0"/>
              <a:t>Development of the soft skills</a:t>
            </a:r>
            <a:endParaRPr lang="ro-RO" sz="3600" dirty="0"/>
          </a:p>
        </p:txBody>
      </p:sp>
      <p:pic>
        <p:nvPicPr>
          <p:cNvPr id="8194" name="Picture 2" descr="C:\Users\Lenovo_60\Desktop\ppt_Malaga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3857652" cy="2893239"/>
          </a:xfrm>
          <a:prstGeom prst="rect">
            <a:avLst/>
          </a:prstGeom>
          <a:noFill/>
        </p:spPr>
      </p:pic>
      <p:pic>
        <p:nvPicPr>
          <p:cNvPr id="8195" name="Picture 3" descr="C:\Users\Lenovo_60\Desktop\ppt_Malaga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00174"/>
            <a:ext cx="4857784" cy="3643338"/>
          </a:xfrm>
          <a:prstGeom prst="rect">
            <a:avLst/>
          </a:prstGeom>
          <a:noFill/>
        </p:spPr>
      </p:pic>
      <p:pic>
        <p:nvPicPr>
          <p:cNvPr id="8196" name="Picture 4" descr="C:\Users\Lenovo_60\Desktop\ppt_Malaga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860819"/>
            <a:ext cx="2247886" cy="2997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o-RO" dirty="0" err="1"/>
              <a:t>I</a:t>
            </a:r>
            <a:r>
              <a:rPr lang="en-US" dirty="0" err="1"/>
              <a:t>nterculturality</a:t>
            </a:r>
            <a:r>
              <a:rPr lang="en-US" dirty="0"/>
              <a:t> and a little fun</a:t>
            </a:r>
            <a:endParaRPr lang="ro-RO" dirty="0"/>
          </a:p>
        </p:txBody>
      </p:sp>
      <p:pic>
        <p:nvPicPr>
          <p:cNvPr id="9218" name="Picture 2" descr="C:\Users\Lenovo_60\Desktop\ppt_Malaga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71" y="1071545"/>
            <a:ext cx="4192877" cy="559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Lenovo_60\Desktop\ppt_Malaga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928670"/>
            <a:ext cx="4500594" cy="3375446"/>
          </a:xfrm>
          <a:prstGeom prst="rect">
            <a:avLst/>
          </a:prstGeom>
          <a:noFill/>
        </p:spPr>
      </p:pic>
      <p:pic>
        <p:nvPicPr>
          <p:cNvPr id="9220" name="Picture 4" descr="C:\Users\Lenovo_60\Desktop\ppt_Malaga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357694"/>
            <a:ext cx="3170228" cy="2377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18599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This material reflects only the author's point of view and the European Commission is not responsible for any use that may be made of the information it contains.</a:t>
            </a:r>
            <a:endParaRPr lang="ro-R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89</Words>
  <Application>Microsoft Office PowerPoint</Application>
  <PresentationFormat>Expunere pe ecran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1" baseType="lpstr">
      <vt:lpstr>Arial</vt:lpstr>
      <vt:lpstr>Calibri</vt:lpstr>
      <vt:lpstr>Temă Office</vt:lpstr>
      <vt:lpstr>Proiect finanțat de Comisia Europeană prin programul Erasmus+</vt:lpstr>
      <vt:lpstr>Jobshadowing</vt:lpstr>
      <vt:lpstr>Prezentare PowerPoint</vt:lpstr>
      <vt:lpstr>Understanding the particularities of the practical training activities carried out at the economic agent</vt:lpstr>
      <vt:lpstr>Training methods specific to practical training activities</vt:lpstr>
      <vt:lpstr>Development of the soft skills</vt:lpstr>
      <vt:lpstr>Interculturality and a little fun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finanțat de Comisia Europeană prin programul Erasmus+</dc:title>
  <dc:creator>Lenovo_60</dc:creator>
  <cp:lastModifiedBy>Lenovo2</cp:lastModifiedBy>
  <cp:revision>6</cp:revision>
  <dcterms:created xsi:type="dcterms:W3CDTF">2023-04-09T23:06:00Z</dcterms:created>
  <dcterms:modified xsi:type="dcterms:W3CDTF">2023-04-10T09:28:17Z</dcterms:modified>
</cp:coreProperties>
</file>